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sldIdLst>
    <p:sldId id="331" r:id="rId5"/>
    <p:sldId id="327" r:id="rId6"/>
    <p:sldId id="332" r:id="rId7"/>
    <p:sldId id="334" r:id="rId8"/>
    <p:sldId id="335" r:id="rId9"/>
    <p:sldId id="336" r:id="rId10"/>
    <p:sldId id="352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997"/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/>
    <p:restoredTop sz="94660"/>
  </p:normalViewPr>
  <p:slideViewPr>
    <p:cSldViewPr showGuides="1">
      <p:cViewPr varScale="1">
        <p:scale>
          <a:sx n="86" d="100"/>
          <a:sy n="86" d="100"/>
        </p:scale>
        <p:origin x="1114" y="7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7C50F-9B06-5065-CBCD-2E7D3B299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2142"/>
            <a:ext cx="5822021" cy="4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C125928-0CA5-1A01-C34B-F4D8017B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39630"/>
            <a:ext cx="3057081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37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13DEF6-F7EC-3B21-0A05-2D3F6B8C4D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520" y="112589"/>
            <a:ext cx="113289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187624" y="2852936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435997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Comment demander sa voie d’orientation après la 3</a:t>
            </a:r>
            <a:r>
              <a:rPr lang="fr-FR" sz="28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 ?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435997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marL="180000" lvl="1" indent="0">
              <a:buNone/>
            </a:pPr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14286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gray">
          <a:xfrm>
            <a:off x="532621" y="5479332"/>
            <a:ext cx="8216027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</a:t>
            </a:r>
            <a:r>
              <a:rPr lang="fr-FR" sz="14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6" y="850114"/>
            <a:ext cx="612091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7980" y="24111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7448"/>
            <a:ext cx="7218290" cy="5395428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 bwMode="gray">
          <a:xfrm>
            <a:off x="323528" y="3081106"/>
            <a:ext cx="2664296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+ Ajouter un choix ouvre une pop-up qui permet la sélection d’une voie d’orientation.</a:t>
            </a: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188640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10" name="Titre 8"/>
          <p:cNvSpPr txBox="1">
            <a:spLocks/>
          </p:cNvSpPr>
          <p:nvPr/>
        </p:nvSpPr>
        <p:spPr bwMode="gray">
          <a:xfrm>
            <a:off x="448274" y="5245994"/>
            <a:ext cx="8681036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lang="fr-FR" sz="140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448"/>
            <a:ext cx="871803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1338000"/>
            <a:ext cx="9144000" cy="5076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121257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1" y="783504"/>
            <a:ext cx="6066046" cy="5401524"/>
          </a:xfrm>
          <a:prstGeom prst="rect">
            <a:avLst/>
          </a:prstGeom>
        </p:spPr>
      </p:pic>
      <p:sp>
        <p:nvSpPr>
          <p:cNvPr id="5" name="Titre 8"/>
          <p:cNvSpPr txBox="1">
            <a:spLocks/>
          </p:cNvSpPr>
          <p:nvPr/>
        </p:nvSpPr>
        <p:spPr bwMode="gray">
          <a:xfrm>
            <a:off x="414531" y="3212976"/>
            <a:ext cx="3240360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validés sont envoyés automatiquement à l’établissement pour le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176952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9473" y="154235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4882"/>
            <a:ext cx="5194242" cy="572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70080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avec le récapitulatif des choix validés est transmis à chaque représentant 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</a:p>
        </p:txBody>
      </p:sp>
    </p:spTree>
    <p:extLst>
      <p:ext uri="{BB962C8B-B14F-4D97-AF65-F5344CB8AC3E}">
        <p14:creationId xmlns:p14="http://schemas.microsoft.com/office/powerpoint/2010/main" val="359044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412776"/>
            <a:ext cx="9143999" cy="5004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Voir l’avis du conseil de classe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298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578531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peut voir l’avis du conseil de classe.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7" y="1051354"/>
            <a:ext cx="8175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16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1317"/>
            <a:ext cx="4749196" cy="565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2564904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</a:p>
        </p:txBody>
      </p:sp>
    </p:spTree>
    <p:extLst>
      <p:ext uri="{BB962C8B-B14F-4D97-AF65-F5344CB8AC3E}">
        <p14:creationId xmlns:p14="http://schemas.microsoft.com/office/powerpoint/2010/main" val="30529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1419622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Se connecter au service en ligne Orientation</a:t>
            </a: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4543" y="25693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0316" y="4874677"/>
            <a:ext cx="87484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permet de formuler les choix et de prendre connaissance de l’avis du conseil de classe.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permet de lire ce que le représentant légal a complété.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4" y="1484784"/>
            <a:ext cx="81510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162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36264" y="5482935"/>
            <a:ext cx="83884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 connecter avec mon compte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, l’identifiant et le mot de passe transmis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2" y="730239"/>
            <a:ext cx="693186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36096" y="180003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681587" y="3392712"/>
            <a:ext cx="18648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Accès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aux s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ervices en ligne dans le menu Mes services.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626228" y="1682261"/>
            <a:ext cx="22662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Fil des événements indique l’action à faire.</a:t>
            </a:r>
            <a:b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rgbClr val="00006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7" y="836712"/>
            <a:ext cx="55505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1268760"/>
            <a:ext cx="8352244" cy="4682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7170" y="3609827"/>
            <a:ext cx="5256584" cy="1255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Sur la page d’accueil de Scolarité services choisir Orientation à partir de la date indiquée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402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535807" y="614897"/>
            <a:ext cx="3456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calendrier permet de voir toutes les étapes de l’orientation après la 3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activé correspond à l’action à faire.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81909"/>
            <a:ext cx="4165335" cy="183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1073119"/>
            <a:ext cx="3444539" cy="52917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25" y="2018358"/>
            <a:ext cx="39054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412776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i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Marianne" panose="02000000000000000000" pitchFamily="2" charset="0"/>
              </a:rPr>
              <a:t>Dialogue avec le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260648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758618" y="1700808"/>
            <a:ext cx="7776864" cy="30174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 d’orientation.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les responsables légaux peuvent s’adresser au chef d’établissement.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52290026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3018e4aaa0a5a7008ca94df97e96a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65780-3312-4505-9D55-7FD0C9057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457</TotalTime>
  <Words>531</Words>
  <Application>Microsoft Office PowerPoint</Application>
  <PresentationFormat>Affichage à l'écran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LAROUSSI Amel</cp:lastModifiedBy>
  <cp:revision>49</cp:revision>
  <dcterms:created xsi:type="dcterms:W3CDTF">2020-03-05T15:21:24Z</dcterms:created>
  <dcterms:modified xsi:type="dcterms:W3CDTF">2025-01-05T15:43:06Z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